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9426c036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9426c036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9426c036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9426c036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9426c036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9426c036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9426c036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9426c036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9426c036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9426c036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4cc4e16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4cc4e16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9426c0361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9426c036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9426c036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9426c036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SOLACE:</a:t>
            </a:r>
            <a:r>
              <a:rPr lang="en-GB" sz="3000"/>
              <a:t> </a:t>
            </a:r>
            <a:r>
              <a:rPr b="1" lang="en-GB" sz="3000"/>
              <a:t>S</a:t>
            </a:r>
            <a:r>
              <a:rPr lang="en-GB" sz="3000"/>
              <a:t>afe </a:t>
            </a:r>
            <a:r>
              <a:rPr b="1" lang="en-GB" sz="3000"/>
              <a:t>O</a:t>
            </a:r>
            <a:r>
              <a:rPr lang="en-GB" sz="3000"/>
              <a:t>pioid management with </a:t>
            </a:r>
            <a:r>
              <a:rPr b="1" lang="en-GB" sz="3000"/>
              <a:t>L</a:t>
            </a:r>
            <a:r>
              <a:rPr lang="en-GB" sz="3000"/>
              <a:t>arge-language models through </a:t>
            </a:r>
            <a:r>
              <a:rPr b="1" lang="en-GB" sz="3000"/>
              <a:t>A</a:t>
            </a:r>
            <a:r>
              <a:rPr lang="en-GB" sz="3000"/>
              <a:t>lignment, </a:t>
            </a:r>
            <a:r>
              <a:rPr b="1" lang="en-GB" sz="3000"/>
              <a:t>C</a:t>
            </a:r>
            <a:r>
              <a:rPr lang="en-GB" sz="3000"/>
              <a:t>ontrol, and </a:t>
            </a:r>
            <a:r>
              <a:rPr b="1" lang="en-GB" sz="3000"/>
              <a:t>E</a:t>
            </a:r>
            <a:r>
              <a:rPr lang="en-GB" sz="3000"/>
              <a:t>valuation </a:t>
            </a:r>
            <a:endParaRPr sz="3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Pranav Mahajan, NDCN, University of Oxford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 &amp; Background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Opioid crisis: 107,600+ overdose deaths in US (2021); 13% of UK population prescribed opioids (2018)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NHS burden → growing push for digital deprescribing pathways highlighted by NICE guidelines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Large Language Models (LLMs) have transformative potential in opioid management but is accompanied by significant risks.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Lastly, opioid management setting is also a good use-case for other instances of LLM-integration in patient-clinician interaction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safety problem is a socio-technical problem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technically robust system when misaligned with human values or intentions can cause unprecedented societal harm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 what should we do?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Co-design it with all stakeholders involved (e.g. patients, clinicians)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Define what a </a:t>
            </a:r>
            <a:r>
              <a:rPr lang="en-GB"/>
              <a:t>therapeutically</a:t>
            </a:r>
            <a:r>
              <a:rPr lang="en-GB"/>
              <a:t> aligned system would look like and </a:t>
            </a:r>
            <a:r>
              <a:rPr lang="en-GB"/>
              <a:t>iterate</a:t>
            </a:r>
            <a:r>
              <a:rPr lang="en-GB"/>
              <a:t> on 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Create bespoke evaluations and monitoring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Two kinds of interventions: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Capability modifying interventions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Societal </a:t>
            </a:r>
            <a:r>
              <a:rPr lang="en-GB"/>
              <a:t>adaptation</a:t>
            </a:r>
            <a:r>
              <a:rPr lang="en-GB"/>
              <a:t> interventions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Develop threat models - What could go wrong? How would it go wrong?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6146100" y="1310550"/>
            <a:ext cx="2686200" cy="309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3228900" y="1310550"/>
            <a:ext cx="2686200" cy="309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311700" y="1310550"/>
            <a:ext cx="2686200" cy="309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should an AI chatbot get integrated?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2397750"/>
            <a:ext cx="2686200" cy="9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Help </a:t>
            </a:r>
            <a:r>
              <a:rPr lang="en-GB">
                <a:solidFill>
                  <a:schemeClr val="accent1"/>
                </a:solidFill>
              </a:rPr>
              <a:t>clinicians</a:t>
            </a:r>
            <a:r>
              <a:rPr lang="en-GB">
                <a:solidFill>
                  <a:schemeClr val="accent1"/>
                </a:solidFill>
              </a:rPr>
              <a:t> identify patient’s top 3 concerns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228900" y="2397750"/>
            <a:ext cx="2686200" cy="9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Perform regular check-ins on the patient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6146100" y="2397750"/>
            <a:ext cx="2686200" cy="9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accent1"/>
                </a:solidFill>
              </a:rPr>
              <a:t>Provide evidence based recommendations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Possible threat models 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Clinician over-reliance on AI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D</a:t>
            </a:r>
            <a:r>
              <a:rPr lang="en-GB"/>
              <a:t>isempowerment and high-stakes decisions without expert oversight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Or patients may learn to manipulate AI-mediated interactions to influence prescribing decisions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Socio-affective dilemmas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Should the AI prioritize a patient’s immediate needs/preferences or challenge them for long-term well-being?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This starts a discussion about what characterises an unsafe response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Emotional dependence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A highly personalized, persuasive and agentic AI could lead to emotional dependence of a vulnerable population e.g. a chatbot will never ghost you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Societal Adaptation Interventions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-GB"/>
              <a:t>Reduce AI agency:  Compare chatbot vs. card-sorting UIs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 title="Screenshot 2025-04-08 at 13.34.4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125" y="1691075"/>
            <a:ext cx="4053849" cy="31170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007550" y="1866650"/>
            <a:ext cx="29754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Hypothesis: 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Trade-off between richer/nuanced representation of patient concerns and safety of the interface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p18" title="Screenshot 2025-04-08 at 13.38.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475" y="2029092"/>
            <a:ext cx="1356650" cy="2063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Societal Adaptation Interventions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-GB"/>
              <a:t>Reduce AI agency:  Compare chatbot vs. card-sorting UIs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-GB"/>
              <a:t>Develop a rubric to evaluate unsafe responses with clinician and patient inputs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Both"/>
            </a:pPr>
            <a:r>
              <a:rPr lang="en-GB"/>
              <a:t>Track novel markers: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-GB"/>
              <a:t>Reinforcement of drug-seeking behavior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-GB"/>
              <a:t>Manipulation of AI-mediated interaction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-GB"/>
              <a:t>Emotional dependence (e.g., prolonged chatbot use in a PPI group)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Capability-modifying Interventions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Iterative prompt engineering with clinician feedback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Embed evidence-based health info in chatbot responses (using RAG)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Develop bespoke multi-attribute datasets of clinician feedback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Fine-tune LLMs using clinician-rated alignment datasets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Focus: Therapeutic alignment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1925" y="1096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 Looking forward to the discussion :)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502225" y="2887550"/>
            <a:ext cx="3729000" cy="20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Team members: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Pranav Mahajan (PhD candidate)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Dr. Katja Wiech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Dr. Jane Quinlan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Prof. Ben Seymour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675" y="3993874"/>
            <a:ext cx="2973801" cy="8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450" y="3890275"/>
            <a:ext cx="1059775" cy="1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